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Ariza Garcia" initials="MAG" lastIdx="1" clrIdx="0">
    <p:extLst>
      <p:ext uri="{19B8F6BF-5375-455C-9EA6-DF929625EA0E}">
        <p15:presenceInfo xmlns:p15="http://schemas.microsoft.com/office/powerpoint/2012/main" userId="S-1-5-21-2905212349-1200228014-355889064-1001" providerId="AD"/>
      </p:ext>
    </p:extLst>
  </p:cmAuthor>
  <p:cmAuthor id="2" name="Adrian Vaquero Portillo" initials="AP" lastIdx="1" clrIdx="1">
    <p:extLst>
      <p:ext uri="{19B8F6BF-5375-455C-9EA6-DF929625EA0E}">
        <p15:presenceInfo xmlns:p15="http://schemas.microsoft.com/office/powerpoint/2012/main" userId="S0033FFFA34AE298@LIVE.COM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25B80C-697A-476F-B7A7-B51ED7652CB2}" v="16" dt="2017-12-13T19:29:14.973"/>
    <p1510:client id="{7634EF75-6752-4A41-A979-482B69BAC69F}" v="15" dt="2017-12-13T19:28:17.751"/>
    <p1510:client id="{B9FC0777-DC84-4933-A402-6B36A65E19D9}" v="4" dt="2017-12-13T19:01:52.580"/>
    <p1510:client id="{DF7D531B-E38A-4423-9F67-50942601BC6D}" v="34" dt="2017-12-13T19:58:33.555"/>
    <p1510:client id="{1364F288-D5FE-48C2-82F2-5E87F237C996}" v="26" dt="2017-12-13T22:21:58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DF7D531B-E38A-4423-9F67-50942601BC6D}"/>
    <pc:docChg chg="modSld">
      <pc:chgData name="" userId="" providerId="" clId="Web-{DF7D531B-E38A-4423-9F67-50942601BC6D}" dt="2017-12-13T19:58:33.555" v="49"/>
      <pc:docMkLst>
        <pc:docMk/>
      </pc:docMkLst>
      <pc:sldChg chg="modSp">
        <pc:chgData name="" userId="" providerId="" clId="Web-{DF7D531B-E38A-4423-9F67-50942601BC6D}" dt="2017-12-13T19:58:33.555" v="49"/>
        <pc:sldMkLst>
          <pc:docMk/>
          <pc:sldMk cId="1358865395" sldId="261"/>
        </pc:sldMkLst>
        <pc:spChg chg="mod">
          <ac:chgData name="" userId="" providerId="" clId="Web-{DF7D531B-E38A-4423-9F67-50942601BC6D}" dt="2017-12-13T19:58:33.555" v="49"/>
          <ac:spMkLst>
            <pc:docMk/>
            <pc:sldMk cId="1358865395" sldId="261"/>
            <ac:spMk id="3" creationId="{043DB623-8F53-46D0-8C05-17FBF577F7D5}"/>
          </ac:spMkLst>
        </pc:spChg>
      </pc:sldChg>
      <pc:sldChg chg="delSp">
        <pc:chgData name="" userId="" providerId="" clId="Web-{DF7D531B-E38A-4423-9F67-50942601BC6D}" dt="2017-12-13T19:36:37.742" v="45"/>
        <pc:sldMkLst>
          <pc:docMk/>
          <pc:sldMk cId="528576271" sldId="266"/>
        </pc:sldMkLst>
        <pc:spChg chg="del">
          <ac:chgData name="" userId="" providerId="" clId="Web-{DF7D531B-E38A-4423-9F67-50942601BC6D}" dt="2017-12-13T19:36:37.742" v="45"/>
          <ac:spMkLst>
            <pc:docMk/>
            <pc:sldMk cId="528576271" sldId="266"/>
            <ac:spMk id="4" creationId="{70499E6A-B439-427D-8560-6AB9CCA49684}"/>
          </ac:spMkLst>
        </pc:spChg>
      </pc:sldChg>
      <pc:sldChg chg="addSp delSp modSp">
        <pc:chgData name="" userId="" providerId="" clId="Web-{DF7D531B-E38A-4423-9F67-50942601BC6D}" dt="2017-12-13T19:36:33.789" v="44"/>
        <pc:sldMkLst>
          <pc:docMk/>
          <pc:sldMk cId="1033831552" sldId="267"/>
        </pc:sldMkLst>
        <pc:spChg chg="del">
          <ac:chgData name="" userId="" providerId="" clId="Web-{DF7D531B-E38A-4423-9F67-50942601BC6D}" dt="2017-12-13T19:36:33.789" v="44"/>
          <ac:spMkLst>
            <pc:docMk/>
            <pc:sldMk cId="1033831552" sldId="267"/>
            <ac:spMk id="4" creationId="{70499E6A-B439-427D-8560-6AB9CCA49684}"/>
          </ac:spMkLst>
        </pc:spChg>
        <pc:picChg chg="add mod">
          <ac:chgData name="" userId="" providerId="" clId="Web-{DF7D531B-E38A-4423-9F67-50942601BC6D}" dt="2017-12-13T19:36:31.226" v="43"/>
          <ac:picMkLst>
            <pc:docMk/>
            <pc:sldMk cId="1033831552" sldId="267"/>
            <ac:picMk id="3" creationId="{F900890D-6A82-4D27-ACE3-6320E0E8A091}"/>
          </ac:picMkLst>
        </pc:picChg>
        <pc:picChg chg="mod">
          <ac:chgData name="" userId="" providerId="" clId="Web-{DF7D531B-E38A-4423-9F67-50942601BC6D}" dt="2017-12-13T19:36:28.944" v="42"/>
          <ac:picMkLst>
            <pc:docMk/>
            <pc:sldMk cId="1033831552" sldId="267"/>
            <ac:picMk id="5" creationId="{66599C07-18A2-4D73-928F-1927C1172B6C}"/>
          </ac:picMkLst>
        </pc:picChg>
      </pc:sldChg>
    </pc:docChg>
  </pc:docChgLst>
  <pc:docChgLst>
    <pc:chgData clId="Web-{B393DFB9-E9B4-4D9F-934D-F170D61D1541}"/>
    <pc:docChg chg="addSld delSld">
      <pc:chgData name="" userId="" providerId="" clId="Web-{B393DFB9-E9B4-4D9F-934D-F170D61D1541}" dt="2017-12-13T23:13:03.655" v="1"/>
      <pc:docMkLst>
        <pc:docMk/>
      </pc:docMkLst>
      <pc:sldChg chg="add del">
        <pc:chgData name="" userId="" providerId="" clId="Web-{B393DFB9-E9B4-4D9F-934D-F170D61D1541}" dt="2017-12-13T23:13:03.655" v="1"/>
        <pc:sldMkLst>
          <pc:docMk/>
          <pc:sldMk cId="1033831552" sldId="267"/>
        </pc:sldMkLst>
      </pc:sldChg>
    </pc:docChg>
  </pc:docChgLst>
  <pc:docChgLst>
    <pc:chgData clId="Web-{7634EF75-6752-4A41-A979-482B69BAC69F}"/>
    <pc:docChg chg="modSld">
      <pc:chgData name="" userId="" providerId="" clId="Web-{7634EF75-6752-4A41-A979-482B69BAC69F}" dt="2017-12-13T19:28:17.751" v="17"/>
      <pc:docMkLst>
        <pc:docMk/>
      </pc:docMkLst>
      <pc:sldChg chg="modSp">
        <pc:chgData name="" userId="" providerId="" clId="Web-{7634EF75-6752-4A41-A979-482B69BAC69F}" dt="2017-12-13T19:28:17.751" v="17"/>
        <pc:sldMkLst>
          <pc:docMk/>
          <pc:sldMk cId="1358865395" sldId="261"/>
        </pc:sldMkLst>
        <pc:spChg chg="mod">
          <ac:chgData name="" userId="" providerId="" clId="Web-{7634EF75-6752-4A41-A979-482B69BAC69F}" dt="2017-12-13T19:28:17.751" v="17"/>
          <ac:spMkLst>
            <pc:docMk/>
            <pc:sldMk cId="1358865395" sldId="261"/>
            <ac:spMk id="3" creationId="{043DB623-8F53-46D0-8C05-17FBF577F7D5}"/>
          </ac:spMkLst>
        </pc:spChg>
        <pc:spChg chg="mod">
          <ac:chgData name="" userId="" providerId="" clId="Web-{7634EF75-6752-4A41-A979-482B69BAC69F}" dt="2017-12-13T18:59:37.964" v="14"/>
          <ac:spMkLst>
            <pc:docMk/>
            <pc:sldMk cId="1358865395" sldId="261"/>
            <ac:spMk id="4" creationId="{70499E6A-B439-427D-8560-6AB9CCA49684}"/>
          </ac:spMkLst>
        </pc:spChg>
      </pc:sldChg>
      <pc:sldChg chg="modSp">
        <pc:chgData name="" userId="" providerId="" clId="Web-{7634EF75-6752-4A41-A979-482B69BAC69F}" dt="2017-12-13T18:59:35.323" v="11"/>
        <pc:sldMkLst>
          <pc:docMk/>
          <pc:sldMk cId="632714902" sldId="264"/>
        </pc:sldMkLst>
        <pc:spChg chg="mod">
          <ac:chgData name="" userId="" providerId="" clId="Web-{7634EF75-6752-4A41-A979-482B69BAC69F}" dt="2017-12-13T18:59:35.323" v="11"/>
          <ac:spMkLst>
            <pc:docMk/>
            <pc:sldMk cId="632714902" sldId="264"/>
            <ac:spMk id="4" creationId="{70499E6A-B439-427D-8560-6AB9CCA49684}"/>
          </ac:spMkLst>
        </pc:spChg>
      </pc:sldChg>
      <pc:sldChg chg="modSp">
        <pc:chgData name="" userId="" providerId="" clId="Web-{7634EF75-6752-4A41-A979-482B69BAC69F}" dt="2017-12-13T18:59:32.011" v="8"/>
        <pc:sldMkLst>
          <pc:docMk/>
          <pc:sldMk cId="528576271" sldId="266"/>
        </pc:sldMkLst>
        <pc:spChg chg="mod">
          <ac:chgData name="" userId="" providerId="" clId="Web-{7634EF75-6752-4A41-A979-482B69BAC69F}" dt="2017-12-13T18:59:32.011" v="8"/>
          <ac:spMkLst>
            <pc:docMk/>
            <pc:sldMk cId="528576271" sldId="266"/>
            <ac:spMk id="4" creationId="{70499E6A-B439-427D-8560-6AB9CCA49684}"/>
          </ac:spMkLst>
        </pc:spChg>
      </pc:sldChg>
      <pc:sldChg chg="modSp">
        <pc:chgData name="" userId="" providerId="" clId="Web-{7634EF75-6752-4A41-A979-482B69BAC69F}" dt="2017-12-13T18:59:28.792" v="5"/>
        <pc:sldMkLst>
          <pc:docMk/>
          <pc:sldMk cId="1033831552" sldId="267"/>
        </pc:sldMkLst>
        <pc:spChg chg="mod">
          <ac:chgData name="" userId="" providerId="" clId="Web-{7634EF75-6752-4A41-A979-482B69BAC69F}" dt="2017-12-13T18:59:28.792" v="5"/>
          <ac:spMkLst>
            <pc:docMk/>
            <pc:sldMk cId="1033831552" sldId="267"/>
            <ac:spMk id="4" creationId="{70499E6A-B439-427D-8560-6AB9CCA49684}"/>
          </ac:spMkLst>
        </pc:spChg>
      </pc:sldChg>
    </pc:docChg>
  </pc:docChgLst>
  <pc:docChgLst>
    <pc:chgData clId="Web-{05BC3515-D569-4ECE-9117-29EF5CA2F002}"/>
    <pc:docChg chg="delSld modSld">
      <pc:chgData name="" userId="" providerId="" clId="Web-{05BC3515-D569-4ECE-9117-29EF5CA2F002}" dt="2017-12-12T20:47:39.140" v="1118"/>
      <pc:docMkLst>
        <pc:docMk/>
      </pc:docMkLst>
      <pc:sldChg chg="addSp delSp modSp">
        <pc:chgData name="" userId="" providerId="" clId="Web-{05BC3515-D569-4ECE-9117-29EF5CA2F002}" dt="2017-12-12T20:15:33.510" v="67"/>
        <pc:sldMkLst>
          <pc:docMk/>
          <pc:sldMk cId="2920408130" sldId="256"/>
        </pc:sldMkLst>
        <pc:spChg chg="mod">
          <ac:chgData name="" userId="" providerId="" clId="Web-{05BC3515-D569-4ECE-9117-29EF5CA2F002}" dt="2017-12-12T20:12:34.122" v="20"/>
          <ac:spMkLst>
            <pc:docMk/>
            <pc:sldMk cId="2920408130" sldId="256"/>
            <ac:spMk id="2" creationId="{01732BA9-444F-42BD-A15C-BBE4C7448715}"/>
          </ac:spMkLst>
        </pc:spChg>
        <pc:spChg chg="mod">
          <ac:chgData name="" userId="" providerId="" clId="Web-{05BC3515-D569-4ECE-9117-29EF5CA2F002}" dt="2017-12-12T20:15:33.510" v="67"/>
          <ac:spMkLst>
            <pc:docMk/>
            <pc:sldMk cId="2920408130" sldId="256"/>
            <ac:spMk id="3" creationId="{2E742E27-B9AB-4F7E-A223-2E4660720D5C}"/>
          </ac:spMkLst>
        </pc:spChg>
        <pc:spChg chg="mod">
          <ac:chgData name="" userId="" providerId="" clId="Web-{05BC3515-D569-4ECE-9117-29EF5CA2F002}" dt="2017-12-12T20:15:24.276" v="66"/>
          <ac:spMkLst>
            <pc:docMk/>
            <pc:sldMk cId="2920408130" sldId="256"/>
            <ac:spMk id="5" creationId="{FE5AD874-383D-455D-B799-0144A7CD3D9C}"/>
          </ac:spMkLst>
        </pc:spChg>
        <pc:picChg chg="add del mod">
          <ac:chgData name="" userId="" providerId="" clId="Web-{05BC3515-D569-4ECE-9117-29EF5CA2F002}" dt="2017-12-12T20:12:45.106" v="22"/>
          <ac:picMkLst>
            <pc:docMk/>
            <pc:sldMk cId="2920408130" sldId="256"/>
            <ac:picMk id="4" creationId="{55AD4925-FBC0-4FA2-BE37-30ADDBB35A7F}"/>
          </ac:picMkLst>
        </pc:picChg>
      </pc:sldChg>
      <pc:sldChg chg="modSp">
        <pc:chgData name="" userId="" providerId="" clId="Web-{05BC3515-D569-4ECE-9117-29EF5CA2F002}" dt="2017-12-12T20:47:39.140" v="1117"/>
        <pc:sldMkLst>
          <pc:docMk/>
          <pc:sldMk cId="2402645660" sldId="257"/>
        </pc:sldMkLst>
        <pc:spChg chg="mod">
          <ac:chgData name="" userId="" providerId="" clId="Web-{05BC3515-D569-4ECE-9117-29EF5CA2F002}" dt="2017-12-12T20:47:39.140" v="1117"/>
          <ac:spMkLst>
            <pc:docMk/>
            <pc:sldMk cId="2402645660" sldId="257"/>
            <ac:spMk id="3" creationId="{5AE499AE-0581-4E07-8BE3-AFCCE144D9F7}"/>
          </ac:spMkLst>
        </pc:spChg>
      </pc:sldChg>
      <pc:sldChg chg="modSp">
        <pc:chgData name="" userId="" providerId="" clId="Web-{05BC3515-D569-4ECE-9117-29EF5CA2F002}" dt="2017-12-12T20:47:31.655" v="1111"/>
        <pc:sldMkLst>
          <pc:docMk/>
          <pc:sldMk cId="1698532856" sldId="258"/>
        </pc:sldMkLst>
        <pc:spChg chg="mod">
          <ac:chgData name="" userId="" providerId="" clId="Web-{05BC3515-D569-4ECE-9117-29EF5CA2F002}" dt="2017-12-12T20:47:31.655" v="1111"/>
          <ac:spMkLst>
            <pc:docMk/>
            <pc:sldMk cId="1698532856" sldId="258"/>
            <ac:spMk id="3" creationId="{6C981A8C-B26A-4F8C-943A-6CB304B273D5}"/>
          </ac:spMkLst>
        </pc:spChg>
      </pc:sldChg>
      <pc:sldChg chg="modSp">
        <pc:chgData name="" userId="" providerId="" clId="Web-{05BC3515-D569-4ECE-9117-29EF5CA2F002}" dt="2017-12-12T20:47:25.155" v="1103"/>
        <pc:sldMkLst>
          <pc:docMk/>
          <pc:sldMk cId="811602188" sldId="259"/>
        </pc:sldMkLst>
        <pc:spChg chg="mod">
          <ac:chgData name="" userId="" providerId="" clId="Web-{05BC3515-D569-4ECE-9117-29EF5CA2F002}" dt="2017-12-12T20:47:25.155" v="1103"/>
          <ac:spMkLst>
            <pc:docMk/>
            <pc:sldMk cId="811602188" sldId="259"/>
            <ac:spMk id="3" creationId="{043DB623-8F53-46D0-8C05-17FBF577F7D5}"/>
          </ac:spMkLst>
        </pc:spChg>
      </pc:sldChg>
      <pc:sldChg chg="modSp">
        <pc:chgData name="" userId="" providerId="" clId="Web-{05BC3515-D569-4ECE-9117-29EF5CA2F002}" dt="2017-12-12T20:39:32.767" v="805"/>
        <pc:sldMkLst>
          <pc:docMk/>
          <pc:sldMk cId="1451927162" sldId="260"/>
        </pc:sldMkLst>
        <pc:spChg chg="mod">
          <ac:chgData name="" userId="" providerId="" clId="Web-{05BC3515-D569-4ECE-9117-29EF5CA2F002}" dt="2017-12-12T20:39:32.767" v="805"/>
          <ac:spMkLst>
            <pc:docMk/>
            <pc:sldMk cId="1451927162" sldId="260"/>
            <ac:spMk id="3" creationId="{043DB623-8F53-46D0-8C05-17FBF577F7D5}"/>
          </ac:spMkLst>
        </pc:spChg>
      </pc:sldChg>
      <pc:sldChg chg="modSp">
        <pc:chgData name="" userId="" providerId="" clId="Web-{05BC3515-D569-4ECE-9117-29EF5CA2F002}" dt="2017-12-12T20:47:10.624" v="1099"/>
        <pc:sldMkLst>
          <pc:docMk/>
          <pc:sldMk cId="1358865395" sldId="261"/>
        </pc:sldMkLst>
        <pc:spChg chg="mod">
          <ac:chgData name="" userId="" providerId="" clId="Web-{05BC3515-D569-4ECE-9117-29EF5CA2F002}" dt="2017-12-12T20:46:33.466" v="1087"/>
          <ac:spMkLst>
            <pc:docMk/>
            <pc:sldMk cId="1358865395" sldId="261"/>
            <ac:spMk id="2" creationId="{7C175EA1-0D82-419A-984C-E497923D0E89}"/>
          </ac:spMkLst>
        </pc:spChg>
        <pc:spChg chg="mod">
          <ac:chgData name="" userId="" providerId="" clId="Web-{05BC3515-D569-4ECE-9117-29EF5CA2F002}" dt="2017-12-12T20:47:10.624" v="1099"/>
          <ac:spMkLst>
            <pc:docMk/>
            <pc:sldMk cId="1358865395" sldId="261"/>
            <ac:spMk id="3" creationId="{043DB623-8F53-46D0-8C05-17FBF577F7D5}"/>
          </ac:spMkLst>
        </pc:spChg>
      </pc:sldChg>
      <pc:sldChg chg="modSp del">
        <pc:chgData name="" userId="" providerId="" clId="Web-{05BC3515-D569-4ECE-9117-29EF5CA2F002}" dt="2017-12-12T20:47:13.874" v="1100"/>
        <pc:sldMkLst>
          <pc:docMk/>
          <pc:sldMk cId="2826454344" sldId="262"/>
        </pc:sldMkLst>
        <pc:spChg chg="mod">
          <ac:chgData name="" userId="" providerId="" clId="Web-{05BC3515-D569-4ECE-9117-29EF5CA2F002}" dt="2017-12-12T20:45:24.699" v="1058"/>
          <ac:spMkLst>
            <pc:docMk/>
            <pc:sldMk cId="2826454344" sldId="262"/>
            <ac:spMk id="3" creationId="{043DB623-8F53-46D0-8C05-17FBF577F7D5}"/>
          </ac:spMkLst>
        </pc:spChg>
      </pc:sldChg>
      <pc:sldChg chg="modSp">
        <pc:chgData name="" userId="" providerId="" clId="Web-{05BC3515-D569-4ECE-9117-29EF5CA2F002}" dt="2017-12-12T20:45:08.558" v="1049"/>
        <pc:sldMkLst>
          <pc:docMk/>
          <pc:sldMk cId="760249191" sldId="263"/>
        </pc:sldMkLst>
        <pc:spChg chg="mod">
          <ac:chgData name="" userId="" providerId="" clId="Web-{05BC3515-D569-4ECE-9117-29EF5CA2F002}" dt="2017-12-12T20:45:08.558" v="1049"/>
          <ac:spMkLst>
            <pc:docMk/>
            <pc:sldMk cId="760249191" sldId="263"/>
            <ac:spMk id="3" creationId="{043DB623-8F53-46D0-8C05-17FBF577F7D5}"/>
          </ac:spMkLst>
        </pc:spChg>
      </pc:sldChg>
    </pc:docChg>
  </pc:docChgLst>
  <pc:docChgLst>
    <pc:chgData clId="Web-{3B25B80C-697A-476F-B7A7-B51ED7652CB2}"/>
    <pc:docChg chg="modSld">
      <pc:chgData name="" userId="" providerId="" clId="Web-{3B25B80C-697A-476F-B7A7-B51ED7652CB2}" dt="2017-12-13T19:29:14.973" v="46"/>
      <pc:docMkLst>
        <pc:docMk/>
      </pc:docMkLst>
      <pc:sldChg chg="modSp">
        <pc:chgData name="" userId="" providerId="" clId="Web-{3B25B80C-697A-476F-B7A7-B51ED7652CB2}" dt="2017-12-13T18:59:27.839" v="31"/>
        <pc:sldMkLst>
          <pc:docMk/>
          <pc:sldMk cId="2402645660" sldId="257"/>
        </pc:sldMkLst>
        <pc:spChg chg="mod">
          <ac:chgData name="" userId="" providerId="" clId="Web-{3B25B80C-697A-476F-B7A7-B51ED7652CB2}" dt="2017-12-13T18:59:27.839" v="31"/>
          <ac:spMkLst>
            <pc:docMk/>
            <pc:sldMk cId="2402645660" sldId="257"/>
            <ac:spMk id="4" creationId="{F7F8C3DC-C063-4289-B0A7-3A0D7A28CC1E}"/>
          </ac:spMkLst>
        </pc:spChg>
      </pc:sldChg>
      <pc:sldChg chg="modSp">
        <pc:chgData name="" userId="" providerId="" clId="Web-{3B25B80C-697A-476F-B7A7-B51ED7652CB2}" dt="2017-12-13T18:59:31.901" v="34"/>
        <pc:sldMkLst>
          <pc:docMk/>
          <pc:sldMk cId="1698532856" sldId="258"/>
        </pc:sldMkLst>
        <pc:spChg chg="mod">
          <ac:chgData name="" userId="" providerId="" clId="Web-{3B25B80C-697A-476F-B7A7-B51ED7652CB2}" dt="2017-12-13T18:59:31.901" v="34"/>
          <ac:spMkLst>
            <pc:docMk/>
            <pc:sldMk cId="1698532856" sldId="258"/>
            <ac:spMk id="4" creationId="{785573A0-20F6-4163-9ED6-8C8366D83E5B}"/>
          </ac:spMkLst>
        </pc:spChg>
      </pc:sldChg>
      <pc:sldChg chg="addSp modSp">
        <pc:chgData name="" userId="" providerId="" clId="Web-{3B25B80C-697A-476F-B7A7-B51ED7652CB2}" dt="2017-12-13T18:59:35.386" v="37"/>
        <pc:sldMkLst>
          <pc:docMk/>
          <pc:sldMk cId="811602188" sldId="259"/>
        </pc:sldMkLst>
        <pc:spChg chg="mod">
          <ac:chgData name="" userId="" providerId="" clId="Web-{3B25B80C-697A-476F-B7A7-B51ED7652CB2}" dt="2017-12-13T17:51:21.265" v="16"/>
          <ac:spMkLst>
            <pc:docMk/>
            <pc:sldMk cId="811602188" sldId="259"/>
            <ac:spMk id="3" creationId="{043DB623-8F53-46D0-8C05-17FBF577F7D5}"/>
          </ac:spMkLst>
        </pc:spChg>
        <pc:spChg chg="mod">
          <ac:chgData name="" userId="" providerId="" clId="Web-{3B25B80C-697A-476F-B7A7-B51ED7652CB2}" dt="2017-12-13T18:59:35.386" v="37"/>
          <ac:spMkLst>
            <pc:docMk/>
            <pc:sldMk cId="811602188" sldId="259"/>
            <ac:spMk id="4" creationId="{70499E6A-B439-427D-8560-6AB9CCA49684}"/>
          </ac:spMkLst>
        </pc:spChg>
        <pc:picChg chg="add mod">
          <ac:chgData name="" userId="" providerId="" clId="Web-{3B25B80C-697A-476F-B7A7-B51ED7652CB2}" dt="2017-12-13T17:53:07.583" v="30"/>
          <ac:picMkLst>
            <pc:docMk/>
            <pc:sldMk cId="811602188" sldId="259"/>
            <ac:picMk id="5" creationId="{4E2F6EA9-F0EB-4336-B09C-B369F55A7EB9}"/>
          </ac:picMkLst>
        </pc:picChg>
        <pc:picChg chg="add mod">
          <ac:chgData name="" userId="" providerId="" clId="Web-{3B25B80C-697A-476F-B7A7-B51ED7652CB2}" dt="2017-12-13T17:53:00.801" v="28"/>
          <ac:picMkLst>
            <pc:docMk/>
            <pc:sldMk cId="811602188" sldId="259"/>
            <ac:picMk id="7" creationId="{DF372564-6E61-4D05-801E-0E0DA5B8C0B1}"/>
          </ac:picMkLst>
        </pc:picChg>
        <pc:picChg chg="add mod">
          <ac:chgData name="" userId="" providerId="" clId="Web-{3B25B80C-697A-476F-B7A7-B51ED7652CB2}" dt="2017-12-13T17:52:47.676" v="26"/>
          <ac:picMkLst>
            <pc:docMk/>
            <pc:sldMk cId="811602188" sldId="259"/>
            <ac:picMk id="9" creationId="{285CD063-CA93-4E53-A139-7E29B8EE9F12}"/>
          </ac:picMkLst>
        </pc:picChg>
      </pc:sldChg>
      <pc:sldChg chg="modSp">
        <pc:chgData name="" userId="" providerId="" clId="Web-{3B25B80C-697A-476F-B7A7-B51ED7652CB2}" dt="2017-12-13T18:59:41.714" v="43"/>
        <pc:sldMkLst>
          <pc:docMk/>
          <pc:sldMk cId="1451927162" sldId="260"/>
        </pc:sldMkLst>
        <pc:spChg chg="mod">
          <ac:chgData name="" userId="" providerId="" clId="Web-{3B25B80C-697A-476F-B7A7-B51ED7652CB2}" dt="2017-12-13T18:59:41.714" v="43"/>
          <ac:spMkLst>
            <pc:docMk/>
            <pc:sldMk cId="1451927162" sldId="260"/>
            <ac:spMk id="4" creationId="{70499E6A-B439-427D-8560-6AB9CCA49684}"/>
          </ac:spMkLst>
        </pc:spChg>
      </pc:sldChg>
      <pc:sldChg chg="modSp">
        <pc:chgData name="" userId="" providerId="" clId="Web-{3B25B80C-697A-476F-B7A7-B51ED7652CB2}" dt="2017-12-13T19:29:14.973" v="46"/>
        <pc:sldMkLst>
          <pc:docMk/>
          <pc:sldMk cId="1358865395" sldId="261"/>
        </pc:sldMkLst>
        <pc:spChg chg="mod">
          <ac:chgData name="" userId="" providerId="" clId="Web-{3B25B80C-697A-476F-B7A7-B51ED7652CB2}" dt="2017-12-13T19:29:14.973" v="46"/>
          <ac:spMkLst>
            <pc:docMk/>
            <pc:sldMk cId="1358865395" sldId="261"/>
            <ac:spMk id="3" creationId="{043DB623-8F53-46D0-8C05-17FBF577F7D5}"/>
          </ac:spMkLst>
        </pc:spChg>
      </pc:sldChg>
      <pc:sldChg chg="modSp">
        <pc:chgData name="" userId="" providerId="" clId="Web-{3B25B80C-697A-476F-B7A7-B51ED7652CB2}" dt="2017-12-13T18:59:38.964" v="40"/>
        <pc:sldMkLst>
          <pc:docMk/>
          <pc:sldMk cId="760249191" sldId="263"/>
        </pc:sldMkLst>
        <pc:spChg chg="mod">
          <ac:chgData name="" userId="" providerId="" clId="Web-{3B25B80C-697A-476F-B7A7-B51ED7652CB2}" dt="2017-12-13T18:59:38.964" v="40"/>
          <ac:spMkLst>
            <pc:docMk/>
            <pc:sldMk cId="760249191" sldId="263"/>
            <ac:spMk id="4" creationId="{70499E6A-B439-427D-8560-6AB9CCA49684}"/>
          </ac:spMkLst>
        </pc:spChg>
      </pc:sldChg>
    </pc:docChg>
  </pc:docChgLst>
  <pc:docChgLst>
    <pc:chgData clId="Web-{27D19946-CCAC-4453-AED4-13816D218F92}"/>
    <pc:docChg chg="modSld sldOrd">
      <pc:chgData name="" userId="" providerId="" clId="Web-{27D19946-CCAC-4453-AED4-13816D218F92}" dt="2017-12-13T18:09:05.859" v="3"/>
      <pc:docMkLst>
        <pc:docMk/>
      </pc:docMkLst>
      <pc:sldChg chg="modTransition">
        <pc:chgData name="" userId="" providerId="" clId="Web-{27D19946-CCAC-4453-AED4-13816D218F92}" dt="2017-12-13T18:09:05.859" v="3"/>
        <pc:sldMkLst>
          <pc:docMk/>
          <pc:sldMk cId="2920408130" sldId="256"/>
        </pc:sldMkLst>
      </pc:sldChg>
      <pc:sldChg chg="ord">
        <pc:chgData name="" userId="" providerId="" clId="Web-{27D19946-CCAC-4453-AED4-13816D218F92}" dt="2017-12-13T18:05:57.121" v="0"/>
        <pc:sldMkLst>
          <pc:docMk/>
          <pc:sldMk cId="760249191" sldId="263"/>
        </pc:sldMkLst>
      </pc:sldChg>
    </pc:docChg>
  </pc:docChgLst>
  <pc:docChgLst>
    <pc:chgData clId="Web-{B9FC0777-DC84-4933-A402-6B36A65E19D9}"/>
    <pc:docChg chg="modSld">
      <pc:chgData name="" userId="" providerId="" clId="Web-{B9FC0777-DC84-4933-A402-6B36A65E19D9}" dt="2017-12-13T19:01:52.580" v="3"/>
      <pc:docMkLst>
        <pc:docMk/>
      </pc:docMkLst>
      <pc:sldChg chg="modSp">
        <pc:chgData name="" userId="" providerId="" clId="Web-{B9FC0777-DC84-4933-A402-6B36A65E19D9}" dt="2017-12-13T19:01:52.580" v="3"/>
        <pc:sldMkLst>
          <pc:docMk/>
          <pc:sldMk cId="1358865395" sldId="261"/>
        </pc:sldMkLst>
        <pc:spChg chg="mod">
          <ac:chgData name="" userId="" providerId="" clId="Web-{B9FC0777-DC84-4933-A402-6B36A65E19D9}" dt="2017-12-13T19:01:52.580" v="3"/>
          <ac:spMkLst>
            <pc:docMk/>
            <pc:sldMk cId="1358865395" sldId="261"/>
            <ac:spMk id="3" creationId="{043DB623-8F53-46D0-8C05-17FBF577F7D5}"/>
          </ac:spMkLst>
        </pc:spChg>
      </pc:sldChg>
    </pc:docChg>
  </pc:docChgLst>
  <pc:docChgLst>
    <pc:chgData clId="Web-{1364F288-D5FE-48C2-82F2-5E87F237C996}"/>
    <pc:docChg chg="addSld delSld modSld modSection">
      <pc:chgData name="" userId="" providerId="" clId="Web-{1364F288-D5FE-48C2-82F2-5E87F237C996}" dt="2017-12-13T23:07:55.930" v="46"/>
      <pc:docMkLst>
        <pc:docMk/>
      </pc:docMkLst>
      <pc:sldChg chg="modSp">
        <pc:chgData name="" userId="" providerId="" clId="Web-{1364F288-D5FE-48C2-82F2-5E87F237C996}" dt="2017-12-13T22:21:58.612" v="42"/>
        <pc:sldMkLst>
          <pc:docMk/>
          <pc:sldMk cId="2920408130" sldId="256"/>
        </pc:sldMkLst>
        <pc:spChg chg="mod">
          <ac:chgData name="" userId="" providerId="" clId="Web-{1364F288-D5FE-48C2-82F2-5E87F237C996}" dt="2017-12-13T22:21:58.612" v="42"/>
          <ac:spMkLst>
            <pc:docMk/>
            <pc:sldMk cId="2920408130" sldId="256"/>
            <ac:spMk id="3" creationId="{2E742E27-B9AB-4F7E-A223-2E4660720D5C}"/>
          </ac:spMkLst>
        </pc:spChg>
      </pc:sldChg>
      <pc:sldChg chg="addCm">
        <pc:chgData name="" userId="" providerId="" clId="Web-{1364F288-D5FE-48C2-82F2-5E87F237C996}" dt="2017-12-13T22:28:46.021" v="44"/>
        <pc:sldMkLst>
          <pc:docMk/>
          <pc:sldMk cId="2402645660" sldId="257"/>
        </pc:sldMkLst>
      </pc:sldChg>
      <pc:sldChg chg="modSp">
        <pc:chgData name="" userId="" providerId="" clId="Web-{1364F288-D5FE-48C2-82F2-5E87F237C996}" dt="2017-12-13T22:20:45.065" v="10"/>
        <pc:sldMkLst>
          <pc:docMk/>
          <pc:sldMk cId="1358865395" sldId="261"/>
        </pc:sldMkLst>
        <pc:spChg chg="mod">
          <ac:chgData name="" userId="" providerId="" clId="Web-{1364F288-D5FE-48C2-82F2-5E87F237C996}" dt="2017-12-13T22:20:45.065" v="10"/>
          <ac:spMkLst>
            <pc:docMk/>
            <pc:sldMk cId="1358865395" sldId="261"/>
            <ac:spMk id="3" creationId="{043DB623-8F53-46D0-8C05-17FBF577F7D5}"/>
          </ac:spMkLst>
        </pc:spChg>
      </pc:sldChg>
      <pc:sldChg chg="new del">
        <pc:chgData name="" userId="" providerId="" clId="Web-{1364F288-D5FE-48C2-82F2-5E87F237C996}" dt="2017-12-13T23:07:55.930" v="46"/>
        <pc:sldMkLst>
          <pc:docMk/>
          <pc:sldMk cId="3562082138" sldId="268"/>
        </pc:sldMkLst>
      </pc:sldChg>
    </pc:docChg>
  </pc:docChgLst>
  <pc:docChgLst>
    <pc:chgData clId="Web-{76B0B4CF-E5EB-49CF-A5E4-1B31E1F55B2A}"/>
    <pc:docChg chg="addSld modSld">
      <pc:chgData name="" userId="" providerId="" clId="Web-{76B0B4CF-E5EB-49CF-A5E4-1B31E1F55B2A}" dt="2017-12-11T19:42:04.517" v="437"/>
      <pc:docMkLst>
        <pc:docMk/>
      </pc:docMkLst>
      <pc:sldChg chg="modSp">
        <pc:chgData name="" userId="" providerId="" clId="Web-{76B0B4CF-E5EB-49CF-A5E4-1B31E1F55B2A}" dt="2017-12-11T19:10:25.874" v="159"/>
        <pc:sldMkLst>
          <pc:docMk/>
          <pc:sldMk cId="811602188" sldId="259"/>
        </pc:sldMkLst>
        <pc:spChg chg="mod">
          <ac:chgData name="" userId="" providerId="" clId="Web-{76B0B4CF-E5EB-49CF-A5E4-1B31E1F55B2A}" dt="2017-12-11T19:10:25.874" v="159"/>
          <ac:spMkLst>
            <pc:docMk/>
            <pc:sldMk cId="811602188" sldId="259"/>
            <ac:spMk id="3" creationId="{043DB623-8F53-46D0-8C05-17FBF577F7D5}"/>
          </ac:spMkLst>
        </pc:spChg>
      </pc:sldChg>
      <pc:sldChg chg="modSp">
        <pc:chgData name="" userId="" providerId="" clId="Web-{76B0B4CF-E5EB-49CF-A5E4-1B31E1F55B2A}" dt="2017-12-11T19:26:20.567" v="371"/>
        <pc:sldMkLst>
          <pc:docMk/>
          <pc:sldMk cId="1451927162" sldId="260"/>
        </pc:sldMkLst>
        <pc:spChg chg="mod">
          <ac:chgData name="" userId="" providerId="" clId="Web-{76B0B4CF-E5EB-49CF-A5E4-1B31E1F55B2A}" dt="2017-12-11T19:26:20.567" v="371"/>
          <ac:spMkLst>
            <pc:docMk/>
            <pc:sldMk cId="1451927162" sldId="260"/>
            <ac:spMk id="3" creationId="{043DB623-8F53-46D0-8C05-17FBF577F7D5}"/>
          </ac:spMkLst>
        </pc:spChg>
      </pc:sldChg>
      <pc:sldChg chg="modSp">
        <pc:chgData name="" userId="" providerId="" clId="Web-{76B0B4CF-E5EB-49CF-A5E4-1B31E1F55B2A}" dt="2017-12-11T19:26:24.505" v="374"/>
        <pc:sldMkLst>
          <pc:docMk/>
          <pc:sldMk cId="1358865395" sldId="261"/>
        </pc:sldMkLst>
        <pc:spChg chg="mod">
          <ac:chgData name="" userId="" providerId="" clId="Web-{76B0B4CF-E5EB-49CF-A5E4-1B31E1F55B2A}" dt="2017-12-11T19:26:24.505" v="374"/>
          <ac:spMkLst>
            <pc:docMk/>
            <pc:sldMk cId="1358865395" sldId="261"/>
            <ac:spMk id="3" creationId="{043DB623-8F53-46D0-8C05-17FBF577F7D5}"/>
          </ac:spMkLst>
        </pc:spChg>
      </pc:sldChg>
      <pc:sldChg chg="modSp">
        <pc:chgData name="" userId="" providerId="" clId="Web-{76B0B4CF-E5EB-49CF-A5E4-1B31E1F55B2A}" dt="2017-12-11T19:26:01.411" v="357"/>
        <pc:sldMkLst>
          <pc:docMk/>
          <pc:sldMk cId="2826454344" sldId="262"/>
        </pc:sldMkLst>
        <pc:spChg chg="mod">
          <ac:chgData name="" userId="" providerId="" clId="Web-{76B0B4CF-E5EB-49CF-A5E4-1B31E1F55B2A}" dt="2017-12-11T19:26:01.411" v="357"/>
          <ac:spMkLst>
            <pc:docMk/>
            <pc:sldMk cId="2826454344" sldId="262"/>
            <ac:spMk id="3" creationId="{043DB623-8F53-46D0-8C05-17FBF577F7D5}"/>
          </ac:spMkLst>
        </pc:spChg>
      </pc:sldChg>
      <pc:sldChg chg="modSp">
        <pc:chgData name="" userId="" providerId="" clId="Web-{76B0B4CF-E5EB-49CF-A5E4-1B31E1F55B2A}" dt="2017-12-11T19:26:32.177" v="383"/>
        <pc:sldMkLst>
          <pc:docMk/>
          <pc:sldMk cId="760249191" sldId="263"/>
        </pc:sldMkLst>
        <pc:spChg chg="mod">
          <ac:chgData name="" userId="" providerId="" clId="Web-{76B0B4CF-E5EB-49CF-A5E4-1B31E1F55B2A}" dt="2017-12-11T19:26:32.177" v="383"/>
          <ac:spMkLst>
            <pc:docMk/>
            <pc:sldMk cId="760249191" sldId="263"/>
            <ac:spMk id="3" creationId="{043DB623-8F53-46D0-8C05-17FBF577F7D5}"/>
          </ac:spMkLst>
        </pc:spChg>
      </pc:sldChg>
      <pc:sldChg chg="addSp delSp modSp">
        <pc:chgData name="" userId="" providerId="" clId="Web-{76B0B4CF-E5EB-49CF-A5E4-1B31E1F55B2A}" dt="2017-12-11T19:40:51.179" v="411"/>
        <pc:sldMkLst>
          <pc:docMk/>
          <pc:sldMk cId="632714902" sldId="264"/>
        </pc:sldMkLst>
        <pc:spChg chg="del mod">
          <ac:chgData name="" userId="" providerId="" clId="Web-{76B0B4CF-E5EB-49CF-A5E4-1B31E1F55B2A}" dt="2017-12-11T19:39:54.274" v="402"/>
          <ac:spMkLst>
            <pc:docMk/>
            <pc:sldMk cId="632714902" sldId="264"/>
            <ac:spMk id="3" creationId="{043DB623-8F53-46D0-8C05-17FBF577F7D5}"/>
          </ac:spMkLst>
        </pc:spChg>
        <pc:picChg chg="add mod modCrop">
          <ac:chgData name="" userId="" providerId="" clId="Web-{76B0B4CF-E5EB-49CF-A5E4-1B31E1F55B2A}" dt="2017-12-11T19:40:51.179" v="411"/>
          <ac:picMkLst>
            <pc:docMk/>
            <pc:sldMk cId="632714902" sldId="264"/>
            <ac:picMk id="5" creationId="{EF0DCA49-5318-4EC3-A8F0-C71D6AC79FD0}"/>
          </ac:picMkLst>
        </pc:picChg>
      </pc:sldChg>
      <pc:sldChg chg="addSp delSp modSp">
        <pc:chgData name="" userId="" providerId="" clId="Web-{76B0B4CF-E5EB-49CF-A5E4-1B31E1F55B2A}" dt="2017-12-11T19:26:48.114" v="386"/>
        <pc:sldMkLst>
          <pc:docMk/>
          <pc:sldMk cId="306408484" sldId="265"/>
        </pc:sldMkLst>
        <pc:spChg chg="del">
          <ac:chgData name="" userId="" providerId="" clId="Web-{76B0B4CF-E5EB-49CF-A5E4-1B31E1F55B2A}" dt="2017-12-11T19:26:43.739" v="385"/>
          <ac:spMkLst>
            <pc:docMk/>
            <pc:sldMk cId="306408484" sldId="265"/>
            <ac:spMk id="3" creationId="{043DB623-8F53-46D0-8C05-17FBF577F7D5}"/>
          </ac:spMkLst>
        </pc:spChg>
        <pc:spChg chg="add del mod">
          <ac:chgData name="" userId="" providerId="" clId="Web-{76B0B4CF-E5EB-49CF-A5E4-1B31E1F55B2A}" dt="2017-12-11T19:26:48.114" v="386"/>
          <ac:spMkLst>
            <pc:docMk/>
            <pc:sldMk cId="306408484" sldId="265"/>
            <ac:spMk id="4" creationId="{CA4667B0-CA76-4E5A-87BD-383B419B0A54}"/>
          </ac:spMkLst>
        </pc:spChg>
      </pc:sldChg>
      <pc:sldChg chg="addSp delSp modSp add replId">
        <pc:chgData name="" userId="" providerId="" clId="Web-{76B0B4CF-E5EB-49CF-A5E4-1B31E1F55B2A}" dt="2017-12-11T19:41:38.899" v="428"/>
        <pc:sldMkLst>
          <pc:docMk/>
          <pc:sldMk cId="528576271" sldId="266"/>
        </pc:sldMkLst>
        <pc:spChg chg="del mod">
          <ac:chgData name="" userId="" providerId="" clId="Web-{76B0B4CF-E5EB-49CF-A5E4-1B31E1F55B2A}" dt="2017-12-11T19:41:02.238" v="417"/>
          <ac:spMkLst>
            <pc:docMk/>
            <pc:sldMk cId="528576271" sldId="266"/>
            <ac:spMk id="3" creationId="{043DB623-8F53-46D0-8C05-17FBF577F7D5}"/>
          </ac:spMkLst>
        </pc:spChg>
        <pc:spChg chg="mod">
          <ac:chgData name="" userId="" providerId="" clId="Web-{76B0B4CF-E5EB-49CF-A5E4-1B31E1F55B2A}" dt="2017-12-11T19:39:35.998" v="391"/>
          <ac:spMkLst>
            <pc:docMk/>
            <pc:sldMk cId="528576271" sldId="266"/>
            <ac:spMk id="4" creationId="{70499E6A-B439-427D-8560-6AB9CCA49684}"/>
          </ac:spMkLst>
        </pc:spChg>
        <pc:picChg chg="add mod modCrop">
          <ac:chgData name="" userId="" providerId="" clId="Web-{76B0B4CF-E5EB-49CF-A5E4-1B31E1F55B2A}" dt="2017-12-11T19:41:38.899" v="428"/>
          <ac:picMkLst>
            <pc:docMk/>
            <pc:sldMk cId="528576271" sldId="266"/>
            <ac:picMk id="5" creationId="{EF965B23-1DC4-401A-A34E-2EC867E7FB0F}"/>
          </ac:picMkLst>
        </pc:picChg>
      </pc:sldChg>
      <pc:sldChg chg="addSp delSp modSp add replId">
        <pc:chgData name="" userId="" providerId="" clId="Web-{76B0B4CF-E5EB-49CF-A5E4-1B31E1F55B2A}" dt="2017-12-11T19:42:04.517" v="437"/>
        <pc:sldMkLst>
          <pc:docMk/>
          <pc:sldMk cId="1033831552" sldId="267"/>
        </pc:sldMkLst>
        <pc:spChg chg="del mod">
          <ac:chgData name="" userId="" providerId="" clId="Web-{76B0B4CF-E5EB-49CF-A5E4-1B31E1F55B2A}" dt="2017-12-11T19:41:12.173" v="421"/>
          <ac:spMkLst>
            <pc:docMk/>
            <pc:sldMk cId="1033831552" sldId="267"/>
            <ac:spMk id="3" creationId="{043DB623-8F53-46D0-8C05-17FBF577F7D5}"/>
          </ac:spMkLst>
        </pc:spChg>
        <pc:spChg chg="mod">
          <ac:chgData name="" userId="" providerId="" clId="Web-{76B0B4CF-E5EB-49CF-A5E4-1B31E1F55B2A}" dt="2017-12-11T19:39:40.965" v="394"/>
          <ac:spMkLst>
            <pc:docMk/>
            <pc:sldMk cId="1033831552" sldId="267"/>
            <ac:spMk id="4" creationId="{70499E6A-B439-427D-8560-6AB9CCA49684}"/>
          </ac:spMkLst>
        </pc:spChg>
        <pc:picChg chg="add mod modCrop">
          <ac:chgData name="" userId="" providerId="" clId="Web-{76B0B4CF-E5EB-49CF-A5E4-1B31E1F55B2A}" dt="2017-12-11T19:42:04.517" v="437"/>
          <ac:picMkLst>
            <pc:docMk/>
            <pc:sldMk cId="1033831552" sldId="267"/>
            <ac:picMk id="5" creationId="{66599C07-18A2-4D73-928F-1927C1172B6C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02T19:07:40.48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  <p:cm authorId="2" dt="2017-12-13T22:28:46.021" idx="1">
    <p:pos x="10" y="106"/>
    <p:text>hola caracola te has pasao bacalao fdo. señor primo</p:text>
    <p:extLst>
      <p:ext uri="{C676402C-5697-4E1C-873F-D02D1690AC5C}">
        <p15:threadingInfo xmlns:p15="http://schemas.microsoft.com/office/powerpoint/2012/main" timeZoneBias="0">
          <p15:parentCm authorId="1" idx="1"/>
        </p15:threadingInfo>
      </p:ext>
    </p:extLst>
  </p:cm>
</p:cmLst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39A9A-B4B0-4B32-B8CD-2E25E95134C4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40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6448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756197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583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484407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7723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E721-B01C-4D5D-A3CA-2E5518383F10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0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EF9-69D0-4F8C-A336-59491FBEDC47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0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E21DC-8981-44E6-BC8C-2BA8F673FFBB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03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C5D3-0140-4E75-8D7F-C0623D06DFD7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9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66F9-5B40-48E0-8DFD-99EF944CDD22}" type="datetimeFigureOut">
              <a:rPr lang="en-US" dirty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48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8D6B-2C72-4E21-9893-A649C6E2A47D}" type="datetimeFigureOut">
              <a:rPr lang="en-US" dirty="0"/>
              <a:t>12/13/2017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82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11C9-A66C-49F0-970E-F7B68D9109A0}" type="datetimeFigureOut">
              <a:rPr lang="en-US" dirty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7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1AE78-96A2-4A23-B183-3B6DB4374FE7}" type="datetimeFigureOut">
              <a:rPr lang="en-US" dirty="0"/>
              <a:t>12/13/2017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2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0757-B101-4811-9189-10EB2F458E2D}" type="datetimeFigureOut">
              <a:rPr lang="en-US" dirty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03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DC078-589F-40E3-816C-EE21D62B5BBA}" type="datetimeFigureOut">
              <a:rPr lang="en-US" dirty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17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04436-CA73-4D53-89B4-2A5C7347BF2F}" type="datetimeFigureOut">
              <a:rPr lang="en-US" dirty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47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  <p:sldLayoutId id="2147483952" r:id="rId12"/>
    <p:sldLayoutId id="2147483953" r:id="rId13"/>
    <p:sldLayoutId id="2147483954" r:id="rId14"/>
    <p:sldLayoutId id="2147483955" r:id="rId15"/>
    <p:sldLayoutId id="214748395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32BA9-444F-42BD-A15C-BBE4C7448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724" y="209550"/>
            <a:ext cx="8943306" cy="1756610"/>
          </a:xfrm>
        </p:spPr>
        <p:txBody>
          <a:bodyPr/>
          <a:lstStyle/>
          <a:p>
            <a:pPr algn="ctr"/>
            <a:r>
              <a:rPr lang="es-ES" sz="6600">
                <a:latin typeface="+mn-lt"/>
              </a:rPr>
              <a:t>JUANTANKAMÓN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742E27-B9AB-4F7E-A223-2E4660720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6428" y="3143250"/>
            <a:ext cx="5018088" cy="2643288"/>
          </a:xfrm>
        </p:spPr>
        <p:txBody>
          <a:bodyPr>
            <a:normAutofit/>
          </a:bodyPr>
          <a:lstStyle/>
          <a:p>
            <a:pPr algn="ctr"/>
            <a:r>
              <a:rPr lang="es-ES" sz="3200">
                <a:solidFill>
                  <a:srgbClr val="FFFFFF"/>
                </a:solidFill>
                <a:cs typeface="Calibri" panose="020F0502020204030204" pitchFamily="34" charset="0"/>
              </a:rPr>
              <a:t>Martín Ariza García</a:t>
            </a:r>
            <a:endParaRPr lang="es-ES" sz="3200">
              <a:solidFill>
                <a:srgbClr val="FFFFFF"/>
              </a:solidFill>
            </a:endParaRPr>
          </a:p>
          <a:p>
            <a:pPr algn="ctr"/>
            <a:r>
              <a:rPr lang="es-ES" sz="3200">
                <a:solidFill>
                  <a:srgbClr val="FFFFFF"/>
                </a:solidFill>
                <a:cs typeface="Calibri" panose="020F0502020204030204" pitchFamily="34" charset="0"/>
              </a:rPr>
              <a:t>Pedro Casas Martínez</a:t>
            </a:r>
          </a:p>
          <a:p>
            <a:pPr algn="ctr"/>
            <a:r>
              <a:rPr lang="es-ES" sz="3200" spc="-30">
                <a:solidFill>
                  <a:srgbClr val="FFFFFF"/>
                </a:solidFill>
                <a:cs typeface="Calibri" panose="020F0502020204030204" pitchFamily="34" charset="0"/>
              </a:rPr>
              <a:t>Iván </a:t>
            </a:r>
            <a:r>
              <a:rPr lang="es-ES" sz="3200" spc="-30" err="1">
                <a:solidFill>
                  <a:srgbClr val="FFFFFF"/>
                </a:solidFill>
                <a:cs typeface="Calibri" panose="020F0502020204030204" pitchFamily="34" charset="0"/>
              </a:rPr>
              <a:t>Sanandrés</a:t>
            </a:r>
            <a:r>
              <a:rPr lang="es-ES" sz="3200" spc="-30">
                <a:solidFill>
                  <a:srgbClr val="FFFFFF"/>
                </a:solidFill>
                <a:cs typeface="Calibri" panose="020F0502020204030204" pitchFamily="34" charset="0"/>
              </a:rPr>
              <a:t> Gutiérrez</a:t>
            </a:r>
            <a:endParaRPr lang="es-ES" sz="3200">
              <a:solidFill>
                <a:srgbClr val="FFFFFF"/>
              </a:solidFill>
              <a:cs typeface="Calibri" panose="020F0502020204030204" pitchFamily="34" charset="0"/>
            </a:endParaRPr>
          </a:p>
          <a:p>
            <a:pPr algn="ctr"/>
            <a:r>
              <a:rPr lang="es-ES" sz="3200">
                <a:solidFill>
                  <a:srgbClr val="FFFFFF"/>
                </a:solidFill>
                <a:cs typeface="Calibri" panose="020F0502020204030204" pitchFamily="34" charset="0"/>
              </a:rPr>
              <a:t>Adrián Vaquero Portillo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5AD874-383D-455D-B799-0144A7CD3D9C}"/>
              </a:ext>
            </a:extLst>
          </p:cNvPr>
          <p:cNvSpPr txBox="1"/>
          <p:nvPr/>
        </p:nvSpPr>
        <p:spPr>
          <a:xfrm>
            <a:off x="2125331" y="2124075"/>
            <a:ext cx="5303375" cy="92333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s-ES" sz="5400">
                <a:ln w="9525">
                  <a:solidFill>
                    <a:schemeClr val="bg1"/>
                  </a:solidFill>
                  <a:prstDash val="solid"/>
                </a:ln>
                <a:latin typeface="Arial Black" panose="020B0A04020102020204" pitchFamily="34" charset="0"/>
              </a:rPr>
              <a:t>GRUPO 14:</a:t>
            </a:r>
          </a:p>
        </p:txBody>
      </p:sp>
    </p:spTree>
    <p:extLst>
      <p:ext uri="{BB962C8B-B14F-4D97-AF65-F5344CB8AC3E}">
        <p14:creationId xmlns:p14="http://schemas.microsoft.com/office/powerpoint/2010/main" val="292040813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Ejemplo de nivel</a:t>
            </a:r>
          </a:p>
        </p:txBody>
      </p:sp>
      <p:pic>
        <p:nvPicPr>
          <p:cNvPr id="5" name="Imagen 5" descr="Captura de pantalla (4).png">
            <a:extLst>
              <a:ext uri="{FF2B5EF4-FFF2-40B4-BE49-F238E27FC236}">
                <a16:creationId xmlns:a16="http://schemas.microsoft.com/office/drawing/2014/main" id="{66599C07-18A2-4D73-928F-1927C1172B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21" r="12413"/>
          <a:stretch/>
        </p:blipFill>
        <p:spPr>
          <a:xfrm>
            <a:off x="419100" y="1676400"/>
            <a:ext cx="5714742" cy="4748213"/>
          </a:xfrm>
          <a:prstGeom prst="rect">
            <a:avLst/>
          </a:prstGeom>
        </p:spPr>
      </p:pic>
      <p:pic>
        <p:nvPicPr>
          <p:cNvPr id="3" name="Imagen 5" descr="cinturon de orion.jpg">
            <a:extLst>
              <a:ext uri="{FF2B5EF4-FFF2-40B4-BE49-F238E27FC236}">
                <a16:creationId xmlns:a16="http://schemas.microsoft.com/office/drawing/2014/main" id="{F900890D-6A82-4D27-ACE3-6320E0E8A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704" y="1667295"/>
            <a:ext cx="4427720" cy="475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831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B6488E4-CCE7-42FB-8A00-8DCA30187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29852"/>
            <a:ext cx="8967537" cy="1636295"/>
          </a:xfrm>
        </p:spPr>
        <p:txBody>
          <a:bodyPr/>
          <a:lstStyle/>
          <a:p>
            <a:pPr algn="ctr"/>
            <a:r>
              <a:rPr lang="es-ES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4084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7AE92E-DC57-48E2-BA73-B8898FCE9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Ficha del juego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E499AE-0581-4E07-8BE3-AFCCE144D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sz="3200"/>
              <a:t>Nombre: JUANTANKAMÓN.</a:t>
            </a:r>
          </a:p>
          <a:p>
            <a:pPr algn="just"/>
            <a:r>
              <a:rPr lang="es-ES" sz="3200"/>
              <a:t>Género: Puzles / Acción / Aventura.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F8C3DC-C063-4289-B0A7-3A0D7A28CC1E}"/>
              </a:ext>
            </a:extLst>
          </p:cNvPr>
          <p:cNvSpPr txBox="1"/>
          <p:nvPr/>
        </p:nvSpPr>
        <p:spPr>
          <a:xfrm>
            <a:off x="10651959" y="726170"/>
            <a:ext cx="1588168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6600"/>
          </a:p>
        </p:txBody>
      </p:sp>
    </p:spTree>
    <p:extLst>
      <p:ext uri="{BB962C8B-B14F-4D97-AF65-F5344CB8AC3E}">
        <p14:creationId xmlns:p14="http://schemas.microsoft.com/office/powerpoint/2010/main" val="240264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849B3D-7A8D-4A20-AACE-98370A9A5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Estilo visual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981A8C-B26A-4F8C-943A-6CB304B27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0164142" cy="35993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spcAft>
                <a:spcPts val="2400"/>
              </a:spcAft>
            </a:pPr>
            <a:r>
              <a:rPr lang="es-ES" sz="3200"/>
              <a:t>Pixel Art / </a:t>
            </a:r>
            <a:r>
              <a:rPr lang="es-ES" sz="3200" err="1"/>
              <a:t>Cartoon</a:t>
            </a:r>
            <a:r>
              <a:rPr lang="es-ES" sz="3200"/>
              <a:t>.</a:t>
            </a:r>
          </a:p>
          <a:p>
            <a:pPr algn="just">
              <a:spcAft>
                <a:spcPts val="2400"/>
              </a:spcAft>
            </a:pPr>
            <a:r>
              <a:rPr lang="es-ES" sz="3200"/>
              <a:t>Vista cenital.</a:t>
            </a:r>
          </a:p>
          <a:p>
            <a:pPr algn="just">
              <a:spcAft>
                <a:spcPts val="2400"/>
              </a:spcAft>
            </a:pPr>
            <a:r>
              <a:rPr lang="es-ES" sz="3200" spc="-60"/>
              <a:t>Estilo artístico ambientado en el Antiguo Egipto</a:t>
            </a:r>
            <a:r>
              <a:rPr lang="es-ES" sz="3200"/>
              <a:t>.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85573A0-20F6-4163-9ED6-8C8366D83E5B}"/>
              </a:ext>
            </a:extLst>
          </p:cNvPr>
          <p:cNvSpPr/>
          <p:nvPr/>
        </p:nvSpPr>
        <p:spPr>
          <a:xfrm>
            <a:off x="10571747" y="726170"/>
            <a:ext cx="1620253" cy="1107996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endParaRPr lang="es-ES" sz="6600"/>
          </a:p>
        </p:txBody>
      </p:sp>
    </p:spTree>
    <p:extLst>
      <p:ext uri="{BB962C8B-B14F-4D97-AF65-F5344CB8AC3E}">
        <p14:creationId xmlns:p14="http://schemas.microsoft.com/office/powerpoint/2010/main" val="1698532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Inspiración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DB623-8F53-46D0-8C05-17FBF577F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ES" sz="2400"/>
              <a:t>Mitología egipcia.</a:t>
            </a:r>
          </a:p>
          <a:p>
            <a:pPr algn="just">
              <a:lnSpc>
                <a:spcPct val="150000"/>
              </a:lnSpc>
            </a:pPr>
            <a:r>
              <a:rPr lang="es-ES" sz="2400" err="1"/>
              <a:t>MediEvil</a:t>
            </a:r>
            <a:r>
              <a:rPr lang="es-ES" sz="2400"/>
              <a:t>.</a:t>
            </a:r>
          </a:p>
          <a:p>
            <a:pPr algn="just">
              <a:lnSpc>
                <a:spcPct val="150000"/>
              </a:lnSpc>
            </a:pPr>
            <a:r>
              <a:rPr lang="es-ES" sz="2400" err="1"/>
              <a:t>The</a:t>
            </a:r>
            <a:r>
              <a:rPr lang="es-ES" sz="2400"/>
              <a:t> </a:t>
            </a:r>
            <a:r>
              <a:rPr lang="es-ES" sz="2400" err="1"/>
              <a:t>Legend</a:t>
            </a:r>
            <a:r>
              <a:rPr lang="es-ES" sz="2400"/>
              <a:t> </a:t>
            </a:r>
            <a:r>
              <a:rPr lang="es-ES" sz="2400" err="1"/>
              <a:t>of</a:t>
            </a:r>
            <a:r>
              <a:rPr lang="es-ES" sz="2400"/>
              <a:t> Zelda</a:t>
            </a:r>
            <a:r>
              <a:rPr lang="es-ES" sz="3200"/>
              <a:t>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0499E6A-B439-427D-8560-6AB9CCA49684}"/>
              </a:ext>
            </a:extLst>
          </p:cNvPr>
          <p:cNvSpPr txBox="1"/>
          <p:nvPr/>
        </p:nvSpPr>
        <p:spPr>
          <a:xfrm>
            <a:off x="10651958" y="832032"/>
            <a:ext cx="15400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5400"/>
          </a:p>
        </p:txBody>
      </p:sp>
      <p:pic>
        <p:nvPicPr>
          <p:cNvPr id="5" name="Imagen 5" descr="Rel.png">
            <a:extLst>
              <a:ext uri="{FF2B5EF4-FFF2-40B4-BE49-F238E27FC236}">
                <a16:creationId xmlns:a16="http://schemas.microsoft.com/office/drawing/2014/main" id="{4E2F6EA9-F0EB-4336-B09C-B369F55A7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71" y="4572000"/>
            <a:ext cx="3371954" cy="2057400"/>
          </a:xfrm>
          <a:prstGeom prst="rect">
            <a:avLst/>
          </a:prstGeom>
        </p:spPr>
      </p:pic>
      <p:pic>
        <p:nvPicPr>
          <p:cNvPr id="7" name="Imagen 7" descr="mazmorra-ramdom-imagen-5.jpg">
            <a:extLst>
              <a:ext uri="{FF2B5EF4-FFF2-40B4-BE49-F238E27FC236}">
                <a16:creationId xmlns:a16="http://schemas.microsoft.com/office/drawing/2014/main" id="{DF372564-6E61-4D05-801E-0E0DA5B8C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113" y="3695700"/>
            <a:ext cx="3561245" cy="2257425"/>
          </a:xfrm>
          <a:prstGeom prst="rect">
            <a:avLst/>
          </a:prstGeom>
        </p:spPr>
      </p:pic>
      <p:pic>
        <p:nvPicPr>
          <p:cNvPr id="9" name="Imagen 9" descr="Captura de pantalla (48).png">
            <a:extLst>
              <a:ext uri="{FF2B5EF4-FFF2-40B4-BE49-F238E27FC236}">
                <a16:creationId xmlns:a16="http://schemas.microsoft.com/office/drawing/2014/main" id="{285CD063-CA93-4E53-A139-7E29B8EE9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6111" y="1076325"/>
            <a:ext cx="3549552" cy="202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02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Personajes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DB623-8F53-46D0-8C05-17FBF577F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s-ES" sz="2000" err="1"/>
              <a:t>Juantankamón</a:t>
            </a:r>
            <a:r>
              <a:rPr lang="es-ES" sz="2000"/>
              <a:t>: Protagonista. Último faraón de Egipto, ahora resucitado y convertido en momia.</a:t>
            </a:r>
          </a:p>
          <a:p>
            <a:pPr>
              <a:lnSpc>
                <a:spcPct val="150000"/>
              </a:lnSpc>
            </a:pPr>
            <a:r>
              <a:rPr lang="es-ES" sz="2000"/>
              <a:t>Osiris: Es un dios egipcio que encomienda a </a:t>
            </a:r>
            <a:r>
              <a:rPr lang="es-ES" sz="2000" err="1"/>
              <a:t>Juantankamón</a:t>
            </a:r>
            <a:r>
              <a:rPr lang="es-ES" sz="2000"/>
              <a:t> la misión de volver a su tumba. También cumple el rol de narrador.</a:t>
            </a:r>
          </a:p>
          <a:p>
            <a:pPr>
              <a:lnSpc>
                <a:spcPct val="150000"/>
              </a:lnSpc>
            </a:pPr>
            <a:r>
              <a:rPr lang="es-ES" sz="2000"/>
              <a:t>Gondolero: Es un personaje secundario con el que se encuentra </a:t>
            </a:r>
            <a:r>
              <a:rPr lang="es-ES" sz="2000" err="1"/>
              <a:t>Juantankamón</a:t>
            </a:r>
            <a:r>
              <a:rPr lang="es-ES" sz="2000"/>
              <a:t> durante su viaje, y que se niega a llevarle a Egipto en su góndola.</a:t>
            </a:r>
          </a:p>
          <a:p>
            <a:pPr algn="just">
              <a:lnSpc>
                <a:spcPct val="150000"/>
              </a:lnSpc>
            </a:pPr>
            <a:endParaRPr lang="es-ES" sz="320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0499E6A-B439-427D-8560-6AB9CCA49684}"/>
              </a:ext>
            </a:extLst>
          </p:cNvPr>
          <p:cNvSpPr txBox="1"/>
          <p:nvPr/>
        </p:nvSpPr>
        <p:spPr>
          <a:xfrm>
            <a:off x="10651958" y="832032"/>
            <a:ext cx="15400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5400"/>
          </a:p>
        </p:txBody>
      </p:sp>
    </p:spTree>
    <p:extLst>
      <p:ext uri="{BB962C8B-B14F-4D97-AF65-F5344CB8AC3E}">
        <p14:creationId xmlns:p14="http://schemas.microsoft.com/office/powerpoint/2010/main" val="76024919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Sinopsis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DB623-8F53-46D0-8C05-17FBF577F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590675"/>
            <a:ext cx="9158287" cy="462254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ES" sz="1600" err="1"/>
              <a:t>Juantankamón</a:t>
            </a:r>
            <a:r>
              <a:rPr lang="es-ES" sz="1600"/>
              <a:t> es una momia resucitada por el dios Osiris, el cual le encomienda la misión de regresar a su tumba en Egipto. </a:t>
            </a:r>
            <a:r>
              <a:rPr lang="es-ES" sz="1600" err="1"/>
              <a:t>Juantankamón</a:t>
            </a:r>
            <a:r>
              <a:rPr lang="es-ES" sz="1600"/>
              <a:t> se despierta en un museo ubicado en una ciudad de la costa mediterránea española, debiendo escapar de él.</a:t>
            </a:r>
          </a:p>
          <a:p>
            <a:pPr algn="just">
              <a:lnSpc>
                <a:spcPct val="150000"/>
              </a:lnSpc>
            </a:pPr>
            <a:r>
              <a:rPr lang="es-ES" sz="1600"/>
              <a:t>Tras encontrar un medio para escapar, </a:t>
            </a:r>
            <a:r>
              <a:rPr lang="es-ES" sz="1600" err="1"/>
              <a:t>Juantankamón</a:t>
            </a:r>
            <a:r>
              <a:rPr lang="es-ES" sz="1600"/>
              <a:t> acaba en Venecia, donde le exige a un gondolero que le lleve a Egipto en su góndola.</a:t>
            </a:r>
          </a:p>
          <a:p>
            <a:pPr algn="just">
              <a:lnSpc>
                <a:spcPct val="150000"/>
              </a:lnSpc>
            </a:pPr>
            <a:r>
              <a:rPr lang="es-ES" sz="1600"/>
              <a:t>Una vez en Egipto, </a:t>
            </a:r>
            <a:r>
              <a:rPr lang="es-ES" sz="1600" err="1"/>
              <a:t>Juantankamón</a:t>
            </a:r>
            <a:r>
              <a:rPr lang="es-ES" sz="1600"/>
              <a:t> debe atravesar los peligros de su pirámide para llegar a la sala en la que se encuentra su tumba, superando diversas pruebas, y recibiendo ocasionalmente ayuda de Osiris.</a:t>
            </a:r>
          </a:p>
          <a:p>
            <a:pPr algn="just">
              <a:lnSpc>
                <a:spcPct val="150000"/>
              </a:lnSpc>
            </a:pPr>
            <a:r>
              <a:rPr lang="es-ES" sz="1600"/>
              <a:t>Tras lograr superar las pruebas y llegar a la sala de la tumba, Osiris aparece en su forma física, y después de desvelar a </a:t>
            </a:r>
            <a:r>
              <a:rPr lang="es-ES" sz="1600" err="1"/>
              <a:t>Juantankamón</a:t>
            </a:r>
            <a:r>
              <a:rPr lang="es-ES" sz="1600"/>
              <a:t> el verdadero cometido de su viaje, le desafía a derrotarle.</a:t>
            </a:r>
          </a:p>
          <a:p>
            <a:pPr algn="just">
              <a:lnSpc>
                <a:spcPct val="150000"/>
              </a:lnSpc>
            </a:pPr>
            <a:endParaRPr lang="es-ES"/>
          </a:p>
          <a:p>
            <a:pPr marL="0" indent="0" algn="just">
              <a:lnSpc>
                <a:spcPct val="150000"/>
              </a:lnSpc>
              <a:buNone/>
            </a:pPr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0499E6A-B439-427D-8560-6AB9CCA49684}"/>
              </a:ext>
            </a:extLst>
          </p:cNvPr>
          <p:cNvSpPr txBox="1"/>
          <p:nvPr/>
        </p:nvSpPr>
        <p:spPr>
          <a:xfrm>
            <a:off x="10651958" y="832032"/>
            <a:ext cx="15400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5400"/>
          </a:p>
        </p:txBody>
      </p:sp>
    </p:spTree>
    <p:extLst>
      <p:ext uri="{BB962C8B-B14F-4D97-AF65-F5344CB8AC3E}">
        <p14:creationId xmlns:p14="http://schemas.microsoft.com/office/powerpoint/2010/main" val="145192716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Experiencia y dinámica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DB623-8F53-46D0-8C05-17FBF577F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ES" sz="2000"/>
              <a:t>Combinación de narrativa tradicional con ambiental.</a:t>
            </a:r>
          </a:p>
          <a:p>
            <a:pPr algn="just">
              <a:lnSpc>
                <a:spcPct val="150000"/>
              </a:lnSpc>
            </a:pPr>
            <a:endParaRPr lang="es-ES" sz="2000"/>
          </a:p>
          <a:p>
            <a:pPr algn="just">
              <a:lnSpc>
                <a:spcPct val="150000"/>
              </a:lnSpc>
            </a:pPr>
            <a:endParaRPr lang="es-ES" sz="2000"/>
          </a:p>
          <a:p>
            <a:pPr algn="just">
              <a:lnSpc>
                <a:spcPct val="150000"/>
              </a:lnSpc>
              <a:spcAft>
                <a:spcPts val="1600"/>
              </a:spcAft>
            </a:pPr>
            <a:r>
              <a:rPr lang="es-ES" sz="2000"/>
              <a:t>Dificultad progresiva y variedad de mecánicas.</a:t>
            </a:r>
          </a:p>
          <a:p>
            <a:pPr algn="just">
              <a:lnSpc>
                <a:spcPct val="150000"/>
              </a:lnSpc>
              <a:spcAft>
                <a:spcPts val="1600"/>
              </a:spcAft>
            </a:pPr>
            <a:endParaRPr lang="es-ES" sz="2000"/>
          </a:p>
          <a:p>
            <a:pPr algn="just">
              <a:lnSpc>
                <a:spcPct val="150000"/>
              </a:lnSpc>
              <a:spcAft>
                <a:spcPts val="1600"/>
              </a:spcAft>
            </a:pPr>
            <a:r>
              <a:rPr lang="es-ES" sz="2000"/>
              <a:t>Estilo </a:t>
            </a:r>
            <a:r>
              <a:rPr lang="es-ES" sz="2000" err="1"/>
              <a:t>Dungeon</a:t>
            </a:r>
            <a:r>
              <a:rPr lang="es-ES" sz="2000"/>
              <a:t> </a:t>
            </a:r>
            <a:r>
              <a:rPr lang="es-ES" sz="2000" err="1"/>
              <a:t>Crawler</a:t>
            </a:r>
            <a:r>
              <a:rPr lang="es-ES" sz="2000"/>
              <a:t>.</a:t>
            </a:r>
            <a:endParaRPr lang="es-ES" sz="2000">
              <a:solidFill>
                <a:schemeClr val="tx1"/>
              </a:solidFill>
            </a:endParaRPr>
          </a:p>
          <a:p>
            <a:pPr algn="just">
              <a:lnSpc>
                <a:spcPct val="150000"/>
              </a:lnSpc>
              <a:spcAft>
                <a:spcPts val="1600"/>
              </a:spcAft>
              <a:buFont typeface="Wingdings 3"/>
            </a:pPr>
            <a:endParaRPr lang="es-ES" sz="2000">
              <a:solidFill>
                <a:schemeClr val="tx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0499E6A-B439-427D-8560-6AB9CCA49684}"/>
              </a:ext>
            </a:extLst>
          </p:cNvPr>
          <p:cNvSpPr txBox="1"/>
          <p:nvPr/>
        </p:nvSpPr>
        <p:spPr>
          <a:xfrm>
            <a:off x="10651958" y="832032"/>
            <a:ext cx="15400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5400"/>
          </a:p>
        </p:txBody>
      </p:sp>
    </p:spTree>
    <p:extLst>
      <p:ext uri="{BB962C8B-B14F-4D97-AF65-F5344CB8AC3E}">
        <p14:creationId xmlns:p14="http://schemas.microsoft.com/office/powerpoint/2010/main" val="135886539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Ejemplo de nivel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0499E6A-B439-427D-8560-6AB9CCA49684}"/>
              </a:ext>
            </a:extLst>
          </p:cNvPr>
          <p:cNvSpPr txBox="1"/>
          <p:nvPr/>
        </p:nvSpPr>
        <p:spPr>
          <a:xfrm>
            <a:off x="10651958" y="832032"/>
            <a:ext cx="154004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s-ES" sz="5400"/>
          </a:p>
        </p:txBody>
      </p:sp>
      <p:pic>
        <p:nvPicPr>
          <p:cNvPr id="5" name="Imagen 5" descr="Captura de pantalla (1).png">
            <a:extLst>
              <a:ext uri="{FF2B5EF4-FFF2-40B4-BE49-F238E27FC236}">
                <a16:creationId xmlns:a16="http://schemas.microsoft.com/office/drawing/2014/main" id="{EF0DCA49-5318-4EC3-A8F0-C71D6AC79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0" r="12590"/>
          <a:stretch/>
        </p:blipFill>
        <p:spPr>
          <a:xfrm>
            <a:off x="2895120" y="2061322"/>
            <a:ext cx="6165996" cy="464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1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75EA1-0D82-419A-984C-E497923D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/>
              <a:t>Ejemplo de nivel</a:t>
            </a:r>
          </a:p>
        </p:txBody>
      </p:sp>
      <p:pic>
        <p:nvPicPr>
          <p:cNvPr id="5" name="Imagen 5" descr="Captura de pantalla (3).png">
            <a:extLst>
              <a:ext uri="{FF2B5EF4-FFF2-40B4-BE49-F238E27FC236}">
                <a16:creationId xmlns:a16="http://schemas.microsoft.com/office/drawing/2014/main" id="{EF965B23-1DC4-401A-A34E-2EC867E7FB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3" r="12563"/>
          <a:stretch/>
        </p:blipFill>
        <p:spPr>
          <a:xfrm>
            <a:off x="2616291" y="2062561"/>
            <a:ext cx="6131972" cy="461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7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Faceta</vt:lpstr>
      <vt:lpstr>JUANTANKAMÓN</vt:lpstr>
      <vt:lpstr>Ficha del juego</vt:lpstr>
      <vt:lpstr>Estilo visual</vt:lpstr>
      <vt:lpstr>Inspiración</vt:lpstr>
      <vt:lpstr>Personajes</vt:lpstr>
      <vt:lpstr>Sinopsis</vt:lpstr>
      <vt:lpstr>Experiencia y dinámica</vt:lpstr>
      <vt:lpstr>Ejemplo de nivel</vt:lpstr>
      <vt:lpstr>Ejemplo de nivel</vt:lpstr>
      <vt:lpstr>Ejemplo de nivel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JUANTANKAMÓN</dc:title>
  <cp:revision>1</cp:revision>
  <dcterms:modified xsi:type="dcterms:W3CDTF">2017-12-13T23:13:36Z</dcterms:modified>
</cp:coreProperties>
</file>

<file path=docProps/thumbnail.jpeg>
</file>